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9" r:id="rId2"/>
  </p:sldMasterIdLst>
  <p:sldIdLst>
    <p:sldId id="256" r:id="rId3"/>
    <p:sldId id="257" r:id="rId4"/>
    <p:sldId id="27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914400" y="511920"/>
            <a:ext cx="7772040" cy="914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914400" y="1783440"/>
            <a:ext cx="777204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914400" y="4171680"/>
            <a:ext cx="777204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914400" y="511920"/>
            <a:ext cx="7772040" cy="914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914400" y="178344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897080" y="178344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897080" y="417168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914400" y="417168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4400" y="511920"/>
            <a:ext cx="7772040" cy="914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914400" y="1783440"/>
            <a:ext cx="777204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914400" y="1783440"/>
            <a:ext cx="777204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56" name="Obraz 55"/>
          <p:cNvPicPr/>
          <p:nvPr/>
        </p:nvPicPr>
        <p:blipFill>
          <a:blip r:embed="rId2"/>
          <a:stretch/>
        </p:blipFill>
        <p:spPr>
          <a:xfrm>
            <a:off x="1935360" y="1783080"/>
            <a:ext cx="5729760" cy="4571640"/>
          </a:xfrm>
          <a:prstGeom prst="rect">
            <a:avLst/>
          </a:prstGeom>
          <a:ln>
            <a:noFill/>
          </a:ln>
        </p:spPr>
      </p:pic>
      <p:pic>
        <p:nvPicPr>
          <p:cNvPr id="57" name="Obraz 56"/>
          <p:cNvPicPr/>
          <p:nvPr/>
        </p:nvPicPr>
        <p:blipFill>
          <a:blip r:embed="rId2"/>
          <a:stretch/>
        </p:blipFill>
        <p:spPr>
          <a:xfrm>
            <a:off x="1935360" y="1783080"/>
            <a:ext cx="5729760" cy="457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sz="1100" strike="noStrike" spc="-1" smtClean="0">
                <a:solidFill>
                  <a:srgbClr val="D6EC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20-3-28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F4DDD7BE-9400-4693-A1D0-0D45F384ED7F}" type="slidenum">
              <a:rPr lang="pl-PL" sz="1200" strike="noStrike" spc="-1" smtClean="0">
                <a:solidFill>
                  <a:srgbClr val="D6EC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pPr>
                <a:lnSpc>
                  <a:spcPct val="100000"/>
                </a:lnSpc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sz="1100" strike="noStrike" spc="-1" smtClean="0">
                <a:solidFill>
                  <a:srgbClr val="D6EC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20-3-28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F4DDD7BE-9400-4693-A1D0-0D45F384ED7F}" type="slidenum">
              <a:rPr lang="pl-PL" sz="1200" strike="noStrike" spc="-1" smtClean="0">
                <a:solidFill>
                  <a:srgbClr val="D6EC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pPr>
                <a:lnSpc>
                  <a:spcPct val="100000"/>
                </a:lnSpc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sz="1100" strike="noStrike" spc="-1" smtClean="0">
                <a:solidFill>
                  <a:srgbClr val="D6EC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20-3-28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F4DDD7BE-9400-4693-A1D0-0D45F384ED7F}" type="slidenum">
              <a:rPr lang="pl-PL" sz="1200" strike="noStrike" spc="-1" smtClean="0">
                <a:solidFill>
                  <a:srgbClr val="D6EC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pPr>
                <a:lnSpc>
                  <a:spcPct val="100000"/>
                </a:lnSpc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sz="1100" strike="noStrike" spc="-1" smtClean="0">
                <a:solidFill>
                  <a:srgbClr val="D6EC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20-3-28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F4DDD7BE-9400-4693-A1D0-0D45F384ED7F}" type="slidenum">
              <a:rPr lang="pl-PL" sz="1200" strike="noStrike" spc="-1" smtClean="0">
                <a:solidFill>
                  <a:srgbClr val="D6EC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pPr>
                <a:lnSpc>
                  <a:spcPct val="100000"/>
                </a:lnSpc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sz="1100" strike="noStrike" spc="-1" smtClean="0">
                <a:solidFill>
                  <a:srgbClr val="D6EC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20-3-28</a:t>
            </a: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F4DDD7BE-9400-4693-A1D0-0D45F384ED7F}" type="slidenum">
              <a:rPr lang="pl-PL" sz="1200" strike="noStrike" spc="-1" smtClean="0">
                <a:solidFill>
                  <a:srgbClr val="D6EC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pPr>
                <a:lnSpc>
                  <a:spcPct val="100000"/>
                </a:lnSpc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sz="1100" strike="noStrike" spc="-1" smtClean="0">
                <a:solidFill>
                  <a:srgbClr val="D6EC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20-3-28</a:t>
            </a: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F4DDD7BE-9400-4693-A1D0-0D45F384ED7F}" type="slidenum">
              <a:rPr lang="pl-PL" sz="1200" strike="noStrike" spc="-1" smtClean="0">
                <a:solidFill>
                  <a:srgbClr val="D6EC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pPr>
                <a:lnSpc>
                  <a:spcPct val="100000"/>
                </a:lnSpc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sz="1100" strike="noStrike" spc="-1" smtClean="0">
                <a:solidFill>
                  <a:srgbClr val="D6EC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20-3-28</a:t>
            </a: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F4DDD7BE-9400-4693-A1D0-0D45F384ED7F}" type="slidenum">
              <a:rPr lang="pl-PL" sz="1200" strike="noStrike" spc="-1" smtClean="0">
                <a:solidFill>
                  <a:srgbClr val="D6EC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pPr>
                <a:lnSpc>
                  <a:spcPct val="100000"/>
                </a:lnSpc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914400" y="511920"/>
            <a:ext cx="7772040" cy="914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subTitle"/>
          </p:nvPr>
        </p:nvSpPr>
        <p:spPr>
          <a:xfrm>
            <a:off x="914400" y="1783440"/>
            <a:ext cx="7772040" cy="457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sz="1100" strike="noStrike" spc="-1" smtClean="0">
                <a:solidFill>
                  <a:srgbClr val="D6EC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20-3-28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F4DDD7BE-9400-4693-A1D0-0D45F384ED7F}" type="slidenum">
              <a:rPr lang="pl-PL" sz="1200" strike="noStrike" spc="-1" smtClean="0">
                <a:solidFill>
                  <a:srgbClr val="D6EC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pPr>
                <a:lnSpc>
                  <a:spcPct val="100000"/>
                </a:lnSpc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sz="1100" strike="noStrike" spc="-1" smtClean="0">
                <a:solidFill>
                  <a:srgbClr val="D6EC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20-3-28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F4DDD7BE-9400-4693-A1D0-0D45F384ED7F}" type="slidenum">
              <a:rPr lang="pl-PL" sz="1200" strike="noStrike" spc="-1" smtClean="0">
                <a:solidFill>
                  <a:srgbClr val="D6EC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pPr>
                <a:lnSpc>
                  <a:spcPct val="100000"/>
                </a:lnSpc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sz="1100" strike="noStrike" spc="-1" smtClean="0">
                <a:solidFill>
                  <a:srgbClr val="D6EC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20-3-28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F4DDD7BE-9400-4693-A1D0-0D45F384ED7F}" type="slidenum">
              <a:rPr lang="pl-PL" sz="1200" strike="noStrike" spc="-1" smtClean="0">
                <a:solidFill>
                  <a:srgbClr val="D6EC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pPr>
                <a:lnSpc>
                  <a:spcPct val="100000"/>
                </a:lnSpc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sz="1100" strike="noStrike" spc="-1" smtClean="0">
                <a:solidFill>
                  <a:srgbClr val="D6EC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20-3-28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F4DDD7BE-9400-4693-A1D0-0D45F384ED7F}" type="slidenum">
              <a:rPr lang="pl-PL" sz="1200" strike="noStrike" spc="-1" smtClean="0">
                <a:solidFill>
                  <a:srgbClr val="D6EC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pPr>
                <a:lnSpc>
                  <a:spcPct val="100000"/>
                </a:lnSpc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511920"/>
            <a:ext cx="7772040" cy="914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914400" y="1783440"/>
            <a:ext cx="777204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914400" y="511920"/>
            <a:ext cx="7772040" cy="914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914400" y="1783440"/>
            <a:ext cx="37926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897080" y="1783440"/>
            <a:ext cx="37926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400" y="511920"/>
            <a:ext cx="7772040" cy="914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subTitle"/>
          </p:nvPr>
        </p:nvSpPr>
        <p:spPr>
          <a:xfrm>
            <a:off x="914400" y="511920"/>
            <a:ext cx="7772040" cy="423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914400" y="511920"/>
            <a:ext cx="7772040" cy="914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914400" y="178344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914400" y="417168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897080" y="1783440"/>
            <a:ext cx="37926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914400" y="511920"/>
            <a:ext cx="7772040" cy="914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914400" y="1783440"/>
            <a:ext cx="37926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897080" y="178344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897080" y="417168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914400" y="511920"/>
            <a:ext cx="7772040" cy="914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914400" y="178344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897080" y="178344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914400" y="4171680"/>
            <a:ext cx="777204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F3F4-26FD-4195-BF8B-1A71ACAF1E3B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8A701-FD00-4DEA-BE85-2FCBAEAA757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F3F4-26FD-4195-BF8B-1A71ACAF1E3B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8A701-FD00-4DEA-BE85-2FCBAEAA757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0" y="4214818"/>
            <a:ext cx="9144000" cy="264282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endParaRPr lang="pl-PL" sz="4000" b="1" strike="noStrike" dirty="0" smtClean="0">
              <a:ln/>
              <a:solidFill>
                <a:schemeClr val="accent3"/>
              </a:solidFill>
              <a:uFill>
                <a:solidFill>
                  <a:srgbClr val="FFFFFF"/>
                </a:solidFill>
              </a:uFill>
              <a:latin typeface="Book Antiqua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pl-PL" sz="4000" b="1" strike="noStrike" dirty="0" smtClean="0">
                <a:ln/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Technik </a:t>
            </a:r>
            <a:r>
              <a:rPr lang="pl-PL" sz="4000" b="1" strike="noStrike" dirty="0">
                <a:ln/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Architektury Krajobrazu
</a:t>
            </a:r>
            <a:r>
              <a:rPr lang="pl-PL" sz="4000" b="1" strike="noStrike" dirty="0" smtClean="0">
                <a:ln/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5-letnie </a:t>
            </a:r>
            <a:r>
              <a:rPr lang="pl-PL" sz="4000" b="1" strike="noStrike" dirty="0" smtClean="0">
                <a:ln/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technikum</a:t>
            </a:r>
          </a:p>
          <a:p>
            <a:pPr algn="ctr">
              <a:lnSpc>
                <a:spcPct val="100000"/>
              </a:lnSpc>
            </a:pPr>
            <a:r>
              <a:rPr lang="pl-PL" sz="2200" b="1" dirty="0" smtClean="0">
                <a:ln/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W ZESPOLE SZKÓŁ ROLNICZYCH W SMOLAJNACH</a:t>
            </a:r>
            <a:endParaRPr sz="2200" b="1">
              <a:ln/>
              <a:solidFill>
                <a:schemeClr val="accent3"/>
              </a:solidFill>
              <a:latin typeface="Book Antiqua" pitchFamily="18" charset="0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914400" y="2834640"/>
            <a:ext cx="7772040" cy="1508400"/>
          </a:xfrm>
          <a:prstGeom prst="rect">
            <a:avLst/>
          </a:prstGeom>
          <a:noFill/>
          <a:ln>
            <a:noFill/>
          </a:ln>
        </p:spPr>
        <p:txBody>
          <a:bodyPr lIns="100440" rIns="90000" bIns="45000" anchor="b"/>
          <a:lstStyle/>
          <a:p>
            <a:pPr>
              <a:lnSpc>
                <a:spcPct val="100000"/>
              </a:lnSpc>
            </a:pPr>
            <a:r>
              <a:rPr lang="pl-PL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 </a:t>
            </a:r>
            <a:endParaRPr/>
          </a:p>
        </p:txBody>
      </p:sp>
      <p:pic>
        <p:nvPicPr>
          <p:cNvPr id="156" name="Picture 9"/>
          <p:cNvPicPr/>
          <p:nvPr/>
        </p:nvPicPr>
        <p:blipFill>
          <a:blip r:embed="rId2"/>
          <a:srcRect t="6399"/>
          <a:stretch/>
        </p:blipFill>
        <p:spPr>
          <a:xfrm>
            <a:off x="357158" y="285840"/>
            <a:ext cx="8429684" cy="4181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Tm="8000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0" y="285728"/>
            <a:ext cx="9144000" cy="114023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pl-PL" sz="4000" b="1" strike="noStrike" dirty="0">
                <a:ln/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Rozpoznaje </a:t>
            </a:r>
            <a:r>
              <a:rPr lang="pl-PL" sz="4000" b="1" strike="noStrike" dirty="0" smtClean="0">
                <a:ln/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ozdobne</a:t>
            </a:r>
          </a:p>
          <a:p>
            <a:pPr algn="ctr">
              <a:lnSpc>
                <a:spcPct val="100000"/>
              </a:lnSpc>
            </a:pPr>
            <a:r>
              <a:rPr lang="pl-PL" sz="4000" b="1" strike="noStrike" dirty="0" smtClean="0">
                <a:ln/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 </a:t>
            </a:r>
            <a:r>
              <a:rPr lang="pl-PL" sz="4000" b="1" strike="noStrike" dirty="0">
                <a:ln/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gatunki roślin</a:t>
            </a:r>
            <a:endParaRPr b="1">
              <a:ln/>
              <a:solidFill>
                <a:schemeClr val="accent3"/>
              </a:solidFill>
              <a:latin typeface="Book Antiqua" pitchFamily="18" charset="0"/>
            </a:endParaRPr>
          </a:p>
        </p:txBody>
      </p:sp>
      <p:pic>
        <p:nvPicPr>
          <p:cNvPr id="175" name="Picture 1"/>
          <p:cNvPicPr/>
          <p:nvPr/>
        </p:nvPicPr>
        <p:blipFill>
          <a:blip r:embed="rId2" cstate="print"/>
          <a:stretch/>
        </p:blipFill>
        <p:spPr>
          <a:xfrm>
            <a:off x="1357200" y="2000160"/>
            <a:ext cx="6428880" cy="4258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8000">
    <p:pull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642910" y="511920"/>
            <a:ext cx="8043530" cy="914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pl-PL" sz="4000" b="1" strike="noStrike" dirty="0">
                <a:ln/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Wykonuje kompozycje florystyczne…</a:t>
            </a:r>
            <a:endParaRPr b="1">
              <a:ln/>
              <a:solidFill>
                <a:schemeClr val="accent3"/>
              </a:solidFill>
              <a:latin typeface="Book Antiqua" pitchFamily="18" charset="0"/>
            </a:endParaRPr>
          </a:p>
        </p:txBody>
      </p:sp>
      <p:pic>
        <p:nvPicPr>
          <p:cNvPr id="177" name="Picture 2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1571604" y="2072114"/>
            <a:ext cx="6047796" cy="4428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advTm="8000">
    <p:pull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785786" y="357166"/>
            <a:ext cx="7772040" cy="914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pl-PL" sz="4000" b="1" strike="noStrike" dirty="0">
                <a:ln/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… makiety…</a:t>
            </a:r>
            <a:endParaRPr b="1">
              <a:ln/>
              <a:solidFill>
                <a:schemeClr val="accent3"/>
              </a:solidFill>
              <a:latin typeface="Book Antiqua" pitchFamily="18" charset="0"/>
            </a:endParaRPr>
          </a:p>
        </p:txBody>
      </p:sp>
      <p:pic>
        <p:nvPicPr>
          <p:cNvPr id="179" name="Picture 2"/>
          <p:cNvPicPr/>
          <p:nvPr/>
        </p:nvPicPr>
        <p:blipFill>
          <a:blip r:embed="rId2"/>
          <a:stretch/>
        </p:blipFill>
        <p:spPr>
          <a:xfrm>
            <a:off x="1142976" y="1500174"/>
            <a:ext cx="7000560" cy="4668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914400" y="511920"/>
            <a:ext cx="7772040" cy="1416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pl-PL" sz="4000" b="1" strike="noStrike" dirty="0">
                <a:ln/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…dekoracje okazjonalne techniką carvingu…</a:t>
            </a:r>
            <a:endParaRPr b="1">
              <a:ln/>
              <a:solidFill>
                <a:schemeClr val="accent3"/>
              </a:solidFill>
              <a:latin typeface="Book Antiqua" pitchFamily="18" charset="0"/>
            </a:endParaRPr>
          </a:p>
        </p:txBody>
      </p:sp>
      <p:pic>
        <p:nvPicPr>
          <p:cNvPr id="181" name="Picture 6"/>
          <p:cNvPicPr/>
          <p:nvPr/>
        </p:nvPicPr>
        <p:blipFill>
          <a:blip r:embed="rId2"/>
          <a:srcRect l="4287" t="6426" r="4643" b="5244"/>
          <a:stretch/>
        </p:blipFill>
        <p:spPr>
          <a:xfrm>
            <a:off x="1643040" y="2286000"/>
            <a:ext cx="6071760" cy="392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914400" y="285728"/>
            <a:ext cx="7772040" cy="114023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pl-PL" sz="4000" b="1" strike="noStrike" dirty="0">
                <a:ln/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... elementy małej architektury krajobrazu</a:t>
            </a:r>
            <a:endParaRPr b="1">
              <a:ln/>
              <a:solidFill>
                <a:schemeClr val="accent3"/>
              </a:solidFill>
              <a:latin typeface="Book Antiqua" pitchFamily="18" charset="0"/>
            </a:endParaRPr>
          </a:p>
        </p:txBody>
      </p:sp>
      <p:pic>
        <p:nvPicPr>
          <p:cNvPr id="183" name="Picture 2"/>
          <p:cNvPicPr/>
          <p:nvPr/>
        </p:nvPicPr>
        <p:blipFill>
          <a:blip r:embed="rId2">
            <a:lum contrast="10000"/>
          </a:blip>
          <a:stretch/>
        </p:blipFill>
        <p:spPr>
          <a:xfrm>
            <a:off x="1428728" y="1748316"/>
            <a:ext cx="6384712" cy="4681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914400" y="511920"/>
            <a:ext cx="7772040" cy="914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pl-PL" sz="4000" b="1" strike="noStrike" dirty="0">
                <a:ln/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Uczy się jazdy ciągnikiem 
z przyczepą</a:t>
            </a:r>
            <a:endParaRPr b="1">
              <a:ln/>
              <a:solidFill>
                <a:schemeClr val="accent3"/>
              </a:solidFill>
              <a:latin typeface="Book Antiqua" pitchFamily="18" charset="0"/>
            </a:endParaRPr>
          </a:p>
        </p:txBody>
      </p:sp>
      <p:pic>
        <p:nvPicPr>
          <p:cNvPr id="185" name="Picture 2"/>
          <p:cNvPicPr/>
          <p:nvPr/>
        </p:nvPicPr>
        <p:blipFill>
          <a:blip r:embed="rId2">
            <a:lum contrast="20000"/>
          </a:blip>
          <a:srcRect l="12579" t="14520" r="33320" b="17097"/>
          <a:stretch/>
        </p:blipFill>
        <p:spPr>
          <a:xfrm>
            <a:off x="1643040" y="1928880"/>
            <a:ext cx="5929356" cy="4571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857160" y="1071546"/>
            <a:ext cx="7772040" cy="185669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z="3000" strike="noStrike" spc="-97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Absolwent </a:t>
            </a:r>
            <a:r>
              <a:rPr lang="pl-PL" sz="3000" strike="noStrike" spc="-97" dirty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może pracować w biurach projektowych, w jednostkach samorządowych zajmujących się zielenią i ochroną przyrody lub </a:t>
            </a:r>
            <a:r>
              <a:rPr lang="pl-PL" sz="3200" strike="noStrike" spc="-97" dirty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otworzyć własną działalność</a:t>
            </a:r>
            <a:endParaRPr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87" name="Picture 2"/>
          <p:cNvPicPr/>
          <p:nvPr/>
        </p:nvPicPr>
        <p:blipFill>
          <a:blip r:embed="rId2"/>
          <a:stretch/>
        </p:blipFill>
        <p:spPr>
          <a:xfrm>
            <a:off x="500040" y="3286080"/>
            <a:ext cx="8214840" cy="31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pole tekstowe 3"/>
          <p:cNvSpPr txBox="1"/>
          <p:nvPr/>
        </p:nvSpPr>
        <p:spPr>
          <a:xfrm>
            <a:off x="2071670" y="357166"/>
            <a:ext cx="514353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l-PL" sz="4400" b="1" strike="noStrike" dirty="0" smtClean="0">
                <a:ln/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PRACA </a:t>
            </a:r>
            <a:endParaRPr lang="pl-PL" sz="4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advTm="8000">
    <p:pull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914400" y="428760"/>
            <a:ext cx="7772040" cy="997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pl-PL" sz="4000" b="1" strike="noStrike" dirty="0">
                <a:ln/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Przedmioty w kształceniu </a:t>
            </a:r>
            <a:r>
              <a:rPr lang="pl-PL" sz="4000" b="1" strike="noStrike" dirty="0" smtClean="0">
                <a:ln/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zawodowy</a:t>
            </a:r>
            <a:r>
              <a:rPr lang="pl-PL" sz="4000" b="1" strike="noStrike" dirty="0">
                <a:ln/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m</a:t>
            </a:r>
            <a:endParaRPr b="1">
              <a:ln/>
              <a:solidFill>
                <a:schemeClr val="accent3"/>
              </a:solidFill>
              <a:latin typeface="Book Antiqua" pitchFamily="18" charset="0"/>
            </a:endParaRPr>
          </a:p>
        </p:txBody>
      </p:sp>
      <p:sp>
        <p:nvSpPr>
          <p:cNvPr id="189" name="TextShape 2"/>
          <p:cNvSpPr txBox="1"/>
          <p:nvPr/>
        </p:nvSpPr>
        <p:spPr>
          <a:xfrm>
            <a:off x="643320" y="1714488"/>
            <a:ext cx="8500680" cy="4571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11480" indent="-342720">
              <a:lnSpc>
                <a:spcPct val="100000"/>
              </a:lnSpc>
              <a:buClr>
                <a:schemeClr val="tx2"/>
              </a:buClr>
              <a:buSzPct val="95000"/>
              <a:buFont typeface="Wingdings" pitchFamily="2" charset="2"/>
              <a:buChar char="v"/>
            </a:pPr>
            <a:r>
              <a:rPr lang="pl-PL" sz="3300" strike="noStrike" spc="-1" dirty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Podstawy architektury krajobrazu</a:t>
            </a:r>
            <a:endParaRPr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  <a:p>
            <a:pPr marL="411480" indent="-342720">
              <a:lnSpc>
                <a:spcPct val="100000"/>
              </a:lnSpc>
              <a:buClr>
                <a:schemeClr val="tx2"/>
              </a:buClr>
              <a:buSzPct val="95000"/>
              <a:buFont typeface="Wingdings" pitchFamily="2" charset="2"/>
              <a:buChar char="v"/>
            </a:pPr>
            <a:r>
              <a:rPr lang="pl-PL" sz="3300" strike="noStrike" spc="-1" dirty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Projekty obiektów architektury krajobrazu</a:t>
            </a:r>
            <a:endParaRPr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  <a:p>
            <a:pPr marL="411480" indent="-342720">
              <a:lnSpc>
                <a:spcPct val="100000"/>
              </a:lnSpc>
              <a:buClr>
                <a:schemeClr val="tx2"/>
              </a:buClr>
              <a:buSzPct val="95000"/>
              <a:buFont typeface="Wingdings" pitchFamily="2" charset="2"/>
              <a:buChar char="v"/>
            </a:pPr>
            <a:r>
              <a:rPr lang="pl-PL" sz="3300" strike="noStrike" spc="-1" dirty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Prace w obiektach architektury krajobrazu</a:t>
            </a:r>
            <a:endParaRPr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  <a:p>
            <a:pPr marL="411480" indent="-342720">
              <a:lnSpc>
                <a:spcPct val="100000"/>
              </a:lnSpc>
              <a:buClr>
                <a:schemeClr val="tx2"/>
              </a:buClr>
              <a:buSzPct val="95000"/>
              <a:buFont typeface="Wingdings" pitchFamily="2" charset="2"/>
              <a:buChar char="v"/>
            </a:pPr>
            <a:r>
              <a:rPr lang="pl-PL" sz="3300" strike="noStrike" spc="-1" dirty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Rośliny ozdobne w architekturze krajobrazu</a:t>
            </a:r>
            <a:endParaRPr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  <a:p>
            <a:pPr marL="411480" indent="-342720">
              <a:lnSpc>
                <a:spcPct val="100000"/>
              </a:lnSpc>
              <a:buClr>
                <a:schemeClr val="tx2"/>
              </a:buClr>
              <a:buSzPct val="95000"/>
              <a:buFont typeface="Wingdings" pitchFamily="2" charset="2"/>
              <a:buChar char="v"/>
            </a:pPr>
            <a:r>
              <a:rPr lang="pl-PL" sz="3300" strike="noStrike" spc="-1" dirty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Obiekty małej architektury krajobrazu</a:t>
            </a:r>
            <a:endParaRPr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  <a:p>
            <a:pPr marL="411480" indent="-342720">
              <a:lnSpc>
                <a:spcPct val="100000"/>
              </a:lnSpc>
              <a:buClr>
                <a:schemeClr val="tx2"/>
              </a:buClr>
              <a:buSzPct val="95000"/>
              <a:buFont typeface="Wingdings" pitchFamily="2" charset="2"/>
              <a:buChar char="v"/>
            </a:pPr>
            <a:r>
              <a:rPr lang="pl-PL" sz="3300" strike="noStrike" spc="-1" dirty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Działalność gospodarcza w architekturze krajobrazu</a:t>
            </a:r>
            <a:endParaRPr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  <a:p>
            <a:pPr marL="411480" indent="-342720">
              <a:lnSpc>
                <a:spcPct val="100000"/>
              </a:lnSpc>
              <a:buClr>
                <a:schemeClr val="tx2"/>
              </a:buClr>
              <a:buSzPct val="95000"/>
              <a:buFont typeface="Wingdings" pitchFamily="2" charset="2"/>
              <a:buChar char="v"/>
            </a:pPr>
            <a:r>
              <a:rPr lang="pl-PL" sz="3300" strike="noStrike" spc="-1" dirty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Język obcy zawodowy </a:t>
            </a:r>
            <a:endParaRPr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5214950"/>
            <a:ext cx="1785918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8000">
    <p:cover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857224" y="571480"/>
            <a:ext cx="7772040" cy="914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endParaRPr lang="pl-PL" sz="4000" b="1" strike="noStrike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Fill>
                <a:solidFill>
                  <a:srgbClr val="FFFFFF"/>
                </a:solidFill>
              </a:uFill>
              <a:latin typeface="Book Antiqua" pitchFamily="18" charset="0"/>
            </a:endParaRPr>
          </a:p>
          <a:p>
            <a:pPr algn="ctr">
              <a:lnSpc>
                <a:spcPct val="100000"/>
              </a:lnSpc>
            </a:pPr>
            <a:endParaRPr lang="pl-PL" sz="3600" b="1" strike="noStrike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Fill>
                <a:solidFill>
                  <a:srgbClr val="FFFFFF"/>
                </a:solidFill>
              </a:uFill>
              <a:latin typeface="Book Antiqua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pl-PL" sz="3600" b="1" strike="noStrike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Serdecznie </a:t>
            </a:r>
            <a:r>
              <a:rPr lang="pl-PL" sz="3600" b="1" strike="noStrike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zapraszamy do zdobywania wiedzy i kwalifikacji zawodowych w naszej szkole</a:t>
            </a:r>
            <a:endParaRPr sz="3600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 Antiqua" pitchFamily="18" charset="0"/>
            </a:endParaRPr>
          </a:p>
        </p:txBody>
      </p:sp>
      <p:pic>
        <p:nvPicPr>
          <p:cNvPr id="191" name="Symbol zastępczy zawartości 6"/>
          <p:cNvPicPr/>
          <p:nvPr/>
        </p:nvPicPr>
        <p:blipFill>
          <a:blip r:embed="rId2"/>
          <a:stretch/>
        </p:blipFill>
        <p:spPr>
          <a:xfrm>
            <a:off x="428596" y="4071942"/>
            <a:ext cx="8393760" cy="2643206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F:\thumb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14290"/>
            <a:ext cx="3952875" cy="1285884"/>
          </a:xfrm>
          <a:prstGeom prst="rect">
            <a:avLst/>
          </a:prstGeom>
          <a:noFill/>
        </p:spPr>
      </p:pic>
    </p:spTree>
  </p:cSld>
  <p:clrMapOvr>
    <a:masterClrMapping/>
  </p:clrMapOvr>
  <p:transition advTm="8000"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357158" y="642918"/>
            <a:ext cx="5357850" cy="914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pl-PL" sz="5400" b="1" strike="noStrike" dirty="0">
                <a:ln/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Kwalifikacje:</a:t>
            </a:r>
            <a:endParaRPr sz="5400" b="1">
              <a:ln/>
              <a:solidFill>
                <a:schemeClr val="accent3"/>
              </a:solidFill>
              <a:latin typeface="Book Antiqua" pitchFamily="18" charset="0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714348" y="2000240"/>
            <a:ext cx="7772040" cy="435732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11480" indent="-342720">
              <a:buClr>
                <a:schemeClr val="tx2"/>
              </a:buClr>
              <a:buSzPct val="95000"/>
              <a:buFont typeface="Wingdings" pitchFamily="2" charset="2"/>
              <a:buChar char="v"/>
            </a:pPr>
            <a:r>
              <a:rPr lang="pl-PL" sz="3900" b="1" i="1" strike="noStrike" spc="-1" dirty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 </a:t>
            </a:r>
            <a:r>
              <a:rPr lang="pl-PL" sz="3600" strike="noStrike" spc="-1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RL.21</a:t>
            </a:r>
            <a:r>
              <a:rPr lang="pl-PL" sz="3600" strike="noStrike" spc="-1" dirty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. Projektowanie, urządzanie </a:t>
            </a:r>
            <a:r>
              <a:rPr lang="pl-PL" sz="3600" strike="noStrike" spc="-1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 </a:t>
            </a:r>
          </a:p>
          <a:p>
            <a:pPr marL="411480" indent="-342720">
              <a:buClr>
                <a:schemeClr val="tx2"/>
              </a:buClr>
              <a:buSzPct val="95000"/>
            </a:pPr>
            <a:r>
              <a:rPr lang="pl-PL" sz="3600" spc="-1" dirty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 </a:t>
            </a:r>
            <a:r>
              <a:rPr lang="pl-PL" sz="3600" spc="-1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    </a:t>
            </a:r>
            <a:r>
              <a:rPr lang="pl-PL" sz="3600" strike="noStrike" spc="-1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i</a:t>
            </a:r>
            <a:r>
              <a:rPr lang="pl-PL" sz="3600" strike="noStrike" spc="-1" dirty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 </a:t>
            </a:r>
            <a:r>
              <a:rPr lang="pl-PL" sz="3600" strike="noStrike" spc="-1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pielęgnacja </a:t>
            </a:r>
            <a:r>
              <a:rPr lang="pl-PL" sz="3600" strike="noStrike" spc="-1" dirty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roślinnych obiektów </a:t>
            </a:r>
            <a:r>
              <a:rPr lang="pl-PL" sz="3600" strike="noStrike" spc="-1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 </a:t>
            </a:r>
          </a:p>
          <a:p>
            <a:pPr marL="411480" indent="-342720">
              <a:buClr>
                <a:schemeClr val="tx2"/>
              </a:buClr>
              <a:buSzPct val="95000"/>
            </a:pPr>
            <a:r>
              <a:rPr lang="pl-PL" sz="3600" spc="-1" dirty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 </a:t>
            </a:r>
            <a:r>
              <a:rPr lang="pl-PL" sz="3600" spc="-1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    </a:t>
            </a:r>
            <a:r>
              <a:rPr lang="pl-PL" sz="3600" strike="noStrike" spc="-1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architektury </a:t>
            </a:r>
            <a:r>
              <a:rPr lang="pl-PL" sz="3600" strike="noStrike" spc="-1" dirty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krajobrazu</a:t>
            </a:r>
            <a:endParaRPr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  <a:p>
            <a:pPr>
              <a:lnSpc>
                <a:spcPct val="100000"/>
              </a:lnSpc>
            </a:pPr>
            <a:endParaRPr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  <a:p>
            <a:pPr marL="411480" indent="-342720">
              <a:lnSpc>
                <a:spcPct val="100000"/>
              </a:lnSpc>
              <a:buClr>
                <a:schemeClr val="tx2"/>
              </a:buClr>
              <a:buSzPct val="95000"/>
              <a:buFont typeface="Wingdings" pitchFamily="2" charset="2"/>
              <a:buChar char="v"/>
            </a:pPr>
            <a:r>
              <a:rPr lang="pl-PL" sz="3600" strike="noStrike" spc="-1" dirty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 </a:t>
            </a:r>
            <a:r>
              <a:rPr lang="pl-PL" sz="3600" strike="noStrike" spc="-1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RL.22</a:t>
            </a:r>
            <a:r>
              <a:rPr lang="pl-PL" sz="3600" strike="noStrike" spc="-1" dirty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. Organizacja prac </a:t>
            </a:r>
            <a:r>
              <a:rPr lang="pl-PL" sz="3600" strike="noStrike" spc="-1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 </a:t>
            </a:r>
          </a:p>
          <a:p>
            <a:pPr marL="411480" indent="-342720">
              <a:lnSpc>
                <a:spcPct val="100000"/>
              </a:lnSpc>
              <a:buClr>
                <a:schemeClr val="tx2"/>
              </a:buClr>
              <a:buSzPct val="95000"/>
            </a:pPr>
            <a:r>
              <a:rPr lang="pl-PL" sz="3600" strike="noStrike" spc="-1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     związanych </a:t>
            </a:r>
            <a:r>
              <a:rPr lang="pl-PL" sz="3600" strike="noStrike" spc="-1" dirty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z budową oraz </a:t>
            </a:r>
            <a:r>
              <a:rPr lang="pl-PL" sz="3600" strike="noStrike" spc="-1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  </a:t>
            </a:r>
          </a:p>
          <a:p>
            <a:pPr marL="411480" indent="-342720">
              <a:lnSpc>
                <a:spcPct val="100000"/>
              </a:lnSpc>
              <a:buClr>
                <a:schemeClr val="tx2"/>
              </a:buClr>
              <a:buSzPct val="95000"/>
            </a:pPr>
            <a:r>
              <a:rPr lang="pl-PL" sz="3600" spc="-1" dirty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 </a:t>
            </a:r>
            <a:r>
              <a:rPr lang="pl-PL" sz="3600" spc="-1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    </a:t>
            </a:r>
            <a:r>
              <a:rPr lang="pl-PL" sz="3600" strike="noStrike" spc="-1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konserwacją </a:t>
            </a:r>
            <a:r>
              <a:rPr lang="pl-PL" sz="3600" strike="noStrike" spc="-1" dirty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obiektów małej </a:t>
            </a:r>
            <a:r>
              <a:rPr lang="pl-PL" sz="3600" strike="noStrike" spc="-1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   </a:t>
            </a:r>
          </a:p>
          <a:p>
            <a:pPr marL="411480" indent="-342720">
              <a:lnSpc>
                <a:spcPct val="100000"/>
              </a:lnSpc>
              <a:buClr>
                <a:schemeClr val="tx2"/>
              </a:buClr>
              <a:buSzPct val="95000"/>
            </a:pPr>
            <a:r>
              <a:rPr lang="pl-PL" sz="3600" spc="-1" dirty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 </a:t>
            </a:r>
            <a:r>
              <a:rPr lang="pl-PL" sz="3600" spc="-1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    </a:t>
            </a:r>
            <a:r>
              <a:rPr lang="pl-PL" sz="3600" strike="noStrike" spc="-1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architektury krajobrazu</a:t>
            </a:r>
            <a:endParaRPr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  <a:p>
            <a:pPr>
              <a:lnSpc>
                <a:spcPct val="100000"/>
              </a:lnSpc>
            </a:pPr>
            <a:endParaRPr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2" descr="F:\ARCHIT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85728"/>
            <a:ext cx="3281365" cy="175291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8000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571613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1. opracowywania </a:t>
            </a:r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projektów obiektów </a:t>
            </a:r>
            <a:endParaRPr lang="pl-PL" sz="2800" dirty="0" smtClean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  <a:p>
            <a:pPr marL="742950" indent="-742950"/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  terenów </a:t>
            </a:r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zieleni</a:t>
            </a:r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;</a:t>
            </a:r>
          </a:p>
          <a:p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2. urządzania </a:t>
            </a:r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i pielęgnacji terenów zieleni i </a:t>
            </a:r>
            <a:endParaRPr lang="pl-PL" sz="2800" dirty="0" smtClean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  <a:p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  zadrzewień;</a:t>
            </a:r>
          </a:p>
          <a:p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3. urządzania </a:t>
            </a:r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i konserwacji obiektów małej </a:t>
            </a:r>
            <a:endParaRPr lang="pl-PL" sz="2800" dirty="0" smtClean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  <a:p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  architektury </a:t>
            </a:r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krajobrazu</a:t>
            </a:r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;</a:t>
            </a:r>
          </a:p>
          <a:p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4. prowadzenia </a:t>
            </a:r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ciągnika </a:t>
            </a:r>
            <a:endParaRPr lang="pl-PL" sz="2800" dirty="0" smtClean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  <a:p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   rolniczego </a:t>
            </a:r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z </a:t>
            </a:r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przyczepą </a:t>
            </a:r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(przyczepami).</a:t>
            </a:r>
            <a:endParaRPr lang="pl-PL" sz="2800" dirty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l-PL" sz="3200" b="1" dirty="0" smtClean="0">
                <a:ln/>
                <a:solidFill>
                  <a:schemeClr val="accent3"/>
                </a:solidFill>
                <a:latin typeface="Book Antiqua" pitchFamily="18" charset="0"/>
              </a:rPr>
              <a:t>ABSOLWENT NASZEJ SZKOŁY KSZTAŁCĄCY SIĘ W ZAWODZIE TECHNIK ARCHITEKTURY KRAJOBRAZU POTRAFI:</a:t>
            </a:r>
            <a:endParaRPr lang="pl-PL" sz="3200" b="1" dirty="0">
              <a:ln/>
              <a:solidFill>
                <a:schemeClr val="accent3"/>
              </a:solidFill>
              <a:latin typeface="Book Antiqua" pitchFamily="18" charset="0"/>
            </a:endParaRPr>
          </a:p>
        </p:txBody>
      </p:sp>
      <p:pic>
        <p:nvPicPr>
          <p:cNvPr id="1027" name="Picture 3" descr="F:\ARC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143512"/>
            <a:ext cx="5500726" cy="1514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357158" y="0"/>
            <a:ext cx="8429684" cy="1425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pl-PL" sz="4000" b="1" strike="noStrike" dirty="0">
                <a:ln/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Technik architektury krajobrazu </a:t>
            </a:r>
            <a:r>
              <a:rPr lang="pl-PL" sz="4000" b="1" strike="noStrike" dirty="0" smtClean="0">
                <a:ln/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projektuje</a:t>
            </a:r>
            <a:r>
              <a:rPr lang="pl-PL" sz="4000" b="1" strike="noStrike" dirty="0" smtClean="0">
                <a:ln/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Consolas"/>
              </a:rPr>
              <a:t>:</a:t>
            </a:r>
            <a:endParaRPr b="1">
              <a:ln/>
              <a:solidFill>
                <a:schemeClr val="accent3"/>
              </a:solidFill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571320" y="1428840"/>
            <a:ext cx="8572320" cy="4926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11480" indent="-342720">
              <a:lnSpc>
                <a:spcPct val="100000"/>
              </a:lnSpc>
              <a:buClr>
                <a:schemeClr val="tx2"/>
              </a:buClr>
              <a:buSzPct val="95000"/>
              <a:buFont typeface="Wingdings" pitchFamily="2" charset="2"/>
              <a:buChar char="v"/>
            </a:pPr>
            <a:r>
              <a:rPr lang="pl-PL" sz="3000" strike="noStrike" spc="-1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 Ogródki </a:t>
            </a:r>
            <a:endParaRPr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  <a:p>
            <a:pPr marL="411480" indent="-342720">
              <a:lnSpc>
                <a:spcPct val="100000"/>
              </a:lnSpc>
              <a:buClr>
                <a:schemeClr val="tx2"/>
              </a:buClr>
              <a:buSzPct val="95000"/>
              <a:buFont typeface="Wingdings" pitchFamily="2" charset="2"/>
              <a:buChar char="v"/>
            </a:pPr>
            <a:r>
              <a:rPr lang="pl-PL" sz="3000" strike="noStrike" spc="-1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 Całe </a:t>
            </a:r>
            <a:r>
              <a:rPr lang="pl-PL" sz="3000" strike="noStrike" spc="-1" dirty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założenia np. miasta</a:t>
            </a:r>
            <a:endParaRPr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  <a:p>
            <a:pPr marL="411480" indent="-342720">
              <a:lnSpc>
                <a:spcPct val="100000"/>
              </a:lnSpc>
              <a:buClr>
                <a:schemeClr val="tx2"/>
              </a:buClr>
              <a:buSzPct val="95000"/>
              <a:buFont typeface="Wingdings" pitchFamily="2" charset="2"/>
              <a:buChar char="v"/>
            </a:pPr>
            <a:r>
              <a:rPr lang="pl-PL" sz="3000" strike="noStrike" spc="-1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 Obiekty </a:t>
            </a:r>
            <a:r>
              <a:rPr lang="pl-PL" sz="3000" strike="noStrike" spc="-1" dirty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małej architektury krajobrazu np. </a:t>
            </a:r>
            <a:r>
              <a:rPr lang="pl-PL" sz="3000" strike="noStrike" spc="-1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 </a:t>
            </a:r>
          </a:p>
          <a:p>
            <a:pPr marL="411480" indent="-342720">
              <a:lnSpc>
                <a:spcPct val="100000"/>
              </a:lnSpc>
              <a:buClr>
                <a:schemeClr val="tx2"/>
              </a:buClr>
              <a:buSzPct val="95000"/>
            </a:pPr>
            <a:r>
              <a:rPr lang="pl-PL" sz="3000" strike="noStrike" spc="-1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     nawierzchnie</a:t>
            </a:r>
            <a:endParaRPr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  <a:p>
            <a:pPr>
              <a:lnSpc>
                <a:spcPct val="100000"/>
              </a:lnSpc>
            </a:pPr>
            <a:endParaRPr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61" name="Picture 2"/>
          <p:cNvPicPr/>
          <p:nvPr/>
        </p:nvPicPr>
        <p:blipFill>
          <a:blip r:embed="rId2"/>
          <a:stretch/>
        </p:blipFill>
        <p:spPr>
          <a:xfrm>
            <a:off x="3714744" y="3786190"/>
            <a:ext cx="2898720" cy="224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2" name="Picture 2"/>
          <p:cNvPicPr/>
          <p:nvPr/>
        </p:nvPicPr>
        <p:blipFill>
          <a:blip r:embed="rId3"/>
          <a:stretch/>
        </p:blipFill>
        <p:spPr>
          <a:xfrm>
            <a:off x="6715140" y="3357562"/>
            <a:ext cx="2214360" cy="3342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" name="Picture 8"/>
          <p:cNvPicPr/>
          <p:nvPr/>
        </p:nvPicPr>
        <p:blipFill>
          <a:blip r:embed="rId4"/>
          <a:srcRect l="39937" t="25619"/>
          <a:stretch/>
        </p:blipFill>
        <p:spPr>
          <a:xfrm>
            <a:off x="214282" y="3643314"/>
            <a:ext cx="3357586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714348" y="357166"/>
            <a:ext cx="7772040" cy="1068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pl-PL" sz="4000" b="1" strike="noStrike" dirty="0">
                <a:ln/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Technik architektury krajobrazu uczy się rysunku</a:t>
            </a:r>
            <a:endParaRPr b="1">
              <a:ln/>
              <a:solidFill>
                <a:schemeClr val="accent3"/>
              </a:solidFill>
              <a:latin typeface="Book Antiqua" pitchFamily="18" charset="0"/>
            </a:endParaRPr>
          </a:p>
        </p:txBody>
      </p:sp>
      <p:pic>
        <p:nvPicPr>
          <p:cNvPr id="165" name="Picture 2"/>
          <p:cNvPicPr/>
          <p:nvPr/>
        </p:nvPicPr>
        <p:blipFill>
          <a:blip r:embed="rId2"/>
          <a:stretch/>
        </p:blipFill>
        <p:spPr>
          <a:xfrm>
            <a:off x="1500166" y="2214720"/>
            <a:ext cx="6118154" cy="426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285720" y="2285992"/>
            <a:ext cx="3657146" cy="207170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pl-PL" sz="3500" b="1" strike="noStrike" dirty="0">
                <a:ln/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Projektuje tereny zieleni odręcznie</a:t>
            </a:r>
            <a:r>
              <a:rPr lang="pl-PL" sz="3500" b="1" strike="noStrike" dirty="0">
                <a:ln/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Consolas"/>
              </a:rPr>
              <a:t>…</a:t>
            </a:r>
            <a:endParaRPr b="1">
              <a:ln/>
              <a:solidFill>
                <a:schemeClr val="accent3"/>
              </a:solidFill>
            </a:endParaRPr>
          </a:p>
        </p:txBody>
      </p:sp>
      <p:pic>
        <p:nvPicPr>
          <p:cNvPr id="167" name="Picture 1"/>
          <p:cNvPicPr/>
          <p:nvPr/>
        </p:nvPicPr>
        <p:blipFill>
          <a:blip r:embed="rId2">
            <a:lum contrast="10000"/>
          </a:blip>
          <a:stretch/>
        </p:blipFill>
        <p:spPr>
          <a:xfrm>
            <a:off x="4143240" y="285840"/>
            <a:ext cx="4681440" cy="6242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8000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0" y="511920"/>
            <a:ext cx="9144000" cy="914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pl-PL" sz="4000" b="1" strike="noStrike" dirty="0" smtClean="0">
                <a:ln/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…</a:t>
            </a:r>
            <a:r>
              <a:rPr lang="pl-PL" sz="4000" b="1" dirty="0">
                <a:ln/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i</a:t>
            </a:r>
            <a:r>
              <a:rPr lang="pl-PL" sz="4000" b="1" strike="noStrike" dirty="0" smtClean="0">
                <a:ln/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 w  </a:t>
            </a:r>
            <a:r>
              <a:rPr lang="pl-PL" sz="4000" b="1" strike="noStrike" dirty="0">
                <a:ln/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programach komputerowych</a:t>
            </a:r>
            <a:endParaRPr b="1">
              <a:ln/>
              <a:solidFill>
                <a:schemeClr val="accent3"/>
              </a:solidFill>
              <a:latin typeface="Book Antiqua" pitchFamily="18" charset="0"/>
            </a:endParaRPr>
          </a:p>
        </p:txBody>
      </p:sp>
      <p:pic>
        <p:nvPicPr>
          <p:cNvPr id="169" name="Picture 2"/>
          <p:cNvPicPr/>
          <p:nvPr/>
        </p:nvPicPr>
        <p:blipFill>
          <a:blip r:embed="rId2"/>
          <a:stretch/>
        </p:blipFill>
        <p:spPr>
          <a:xfrm>
            <a:off x="1214414" y="1857364"/>
            <a:ext cx="6928920" cy="4589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914400" y="357120"/>
            <a:ext cx="7772040" cy="1068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pl-PL" sz="3200" b="1" strike="noStrike" dirty="0">
                <a:ln/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Urządza przestrzeń według własnego projektu</a:t>
            </a:r>
            <a:endParaRPr b="1">
              <a:ln/>
              <a:solidFill>
                <a:schemeClr val="accent3"/>
              </a:solidFill>
              <a:latin typeface="Book Antiqua" pitchFamily="18" charset="0"/>
            </a:endParaRPr>
          </a:p>
        </p:txBody>
      </p:sp>
      <p:pic>
        <p:nvPicPr>
          <p:cNvPr id="171" name="Picture 2"/>
          <p:cNvPicPr/>
          <p:nvPr/>
        </p:nvPicPr>
        <p:blipFill>
          <a:blip r:embed="rId2">
            <a:lum contrast="20000"/>
          </a:blip>
          <a:srcRect l="4921" t="14854" r="16392"/>
          <a:stretch/>
        </p:blipFill>
        <p:spPr>
          <a:xfrm>
            <a:off x="1357200" y="1428840"/>
            <a:ext cx="6571800" cy="471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8000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914400" y="511920"/>
            <a:ext cx="7772040" cy="1416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pl-PL" sz="4000" b="1" strike="noStrike" dirty="0">
                <a:ln/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</a:rPr>
              <a:t>Pielęgnuje roślinność ozdobną</a:t>
            </a:r>
            <a:endParaRPr b="1">
              <a:ln/>
              <a:solidFill>
                <a:schemeClr val="accent3"/>
              </a:solidFill>
              <a:latin typeface="Book Antiqua" pitchFamily="18" charset="0"/>
            </a:endParaRPr>
          </a:p>
        </p:txBody>
      </p:sp>
      <p:pic>
        <p:nvPicPr>
          <p:cNvPr id="173" name="Picture 2"/>
          <p:cNvPicPr/>
          <p:nvPr/>
        </p:nvPicPr>
        <p:blipFill>
          <a:blip r:embed="rId2">
            <a:lum contrast="10000"/>
          </a:blip>
          <a:srcRect t="9246" r="31633" b="15268"/>
          <a:stretch/>
        </p:blipFill>
        <p:spPr>
          <a:xfrm>
            <a:off x="1643040" y="2000160"/>
            <a:ext cx="5786280" cy="4231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8000">
    <p:pull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444</TotalTime>
  <Words>197</Words>
  <Application>LibreOffice/5.0.2.2$Windows_x86 LibreOffice_project/37b43f919e4de5eeaca9b9755ed688758a8251fe</Application>
  <PresentationFormat>Pokaz na ekranie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18</vt:i4>
      </vt:variant>
    </vt:vector>
  </HeadingPairs>
  <TitlesOfParts>
    <vt:vector size="20" baseType="lpstr">
      <vt:lpstr>Motyw pakietu Office</vt:lpstr>
      <vt:lpstr>1_Motyw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Technik weterynarii 324002</dc:title>
  <dc:creator>Sylwinka</dc:creator>
  <cp:lastModifiedBy>zaba</cp:lastModifiedBy>
  <cp:revision>45</cp:revision>
  <dcterms:created xsi:type="dcterms:W3CDTF">2015-04-27T18:44:07Z</dcterms:created>
  <dcterms:modified xsi:type="dcterms:W3CDTF">2020-03-30T13:07:13Z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Pokaz na ekranie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17</vt:i4>
  </property>
</Properties>
</file>